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17" r:id="rId2"/>
    <p:sldId id="520" r:id="rId3"/>
    <p:sldId id="522" r:id="rId4"/>
    <p:sldId id="519" r:id="rId5"/>
    <p:sldId id="518" r:id="rId6"/>
    <p:sldId id="521" r:id="rId7"/>
    <p:sldId id="524" r:id="rId8"/>
    <p:sldId id="5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6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Mission Update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Kevin Daugherty</a:t>
            </a:r>
          </a:p>
          <a:p>
            <a:r>
              <a:rPr lang="en-US" dirty="0"/>
              <a:t>TEMPO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1DFAE-CB1C-4759-A1F8-EB95630ED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Ground Testing</a:t>
            </a:r>
          </a:p>
        </p:txBody>
      </p:sp>
      <p:pic>
        <p:nvPicPr>
          <p:cNvPr id="7" name="Picture 6" descr="A picture containing satellite, equipment&#10;&#10;Description automatically generated">
            <a:extLst>
              <a:ext uri="{FF2B5EF4-FFF2-40B4-BE49-F238E27FC236}">
                <a16:creationId xmlns:a16="http://schemas.microsoft.com/office/drawing/2014/main" id="{677B1978-7C1E-4274-AE1E-AB0C7495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48" y="1268413"/>
            <a:ext cx="6946179" cy="4634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A4FFC-FC5D-4B8A-9C51-3204078A5DB9}"/>
              </a:ext>
            </a:extLst>
          </p:cNvPr>
          <p:cNvSpPr txBox="1"/>
          <p:nvPr/>
        </p:nvSpPr>
        <p:spPr>
          <a:xfrm>
            <a:off x="3390837" y="5936048"/>
            <a:ext cx="5410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 shown integrated on Intelsat’s IS-40e spacecraft</a:t>
            </a:r>
          </a:p>
          <a:p>
            <a:pPr algn="ctr"/>
            <a:r>
              <a:rPr lang="en-US" dirty="0"/>
              <a:t>(Photo Credit: Maxar Technologies)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30C23-EF03-4339-930E-3C07ABA0886B}"/>
              </a:ext>
            </a:extLst>
          </p:cNvPr>
          <p:cNvSpPr txBox="1"/>
          <p:nvPr/>
        </p:nvSpPr>
        <p:spPr>
          <a:xfrm>
            <a:off x="9798050" y="2540000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TEMPO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710AEE-A41B-4DFB-9B91-FFC67823B59A}"/>
              </a:ext>
            </a:extLst>
          </p:cNvPr>
          <p:cNvCxnSpPr/>
          <p:nvPr/>
        </p:nvCxnSpPr>
        <p:spPr>
          <a:xfrm flipH="1">
            <a:off x="8242300" y="2762250"/>
            <a:ext cx="1549400" cy="33020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9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8C9F1-4E09-4A7B-92AE-2FA9E71A7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Major Lifecycle Reviews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C77D-A3EB-4290-B8BB-26BBD5CEF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Operational Readiness Review (ORR)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Evaluates the readiness of the TEMPO project to launch and begin commissioning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1 was held February 7-8, 2023 – evaluated readiness based on current status of ground testing and operations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 2 will be held May 17, 2023 – evaluates final readiness to power-on the TEMPO instrument on-orbit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Post-Launch Acceptance Review (PLAR)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Evaluates the results of commissioning and readiness to begin normal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projected for October 2, 2023</a:t>
            </a:r>
          </a:p>
        </p:txBody>
      </p:sp>
    </p:spTree>
    <p:extLst>
      <p:ext uri="{BB962C8B-B14F-4D97-AF65-F5344CB8AC3E}">
        <p14:creationId xmlns:p14="http://schemas.microsoft.com/office/powerpoint/2010/main" val="247921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E1DFAE-CB1C-4759-A1F8-EB95630ED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Launch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01ED-6566-41D8-8219-087638496D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6467417" cy="1062037"/>
          </a:xfrm>
        </p:spPr>
        <p:txBody>
          <a:bodyPr/>
          <a:lstStyle/>
          <a:p>
            <a:r>
              <a:rPr lang="en-US" dirty="0"/>
              <a:t>TEMPO was successfully launched on April 7, 2023 at 12:30am</a:t>
            </a:r>
          </a:p>
        </p:txBody>
      </p:sp>
      <p:pic>
        <p:nvPicPr>
          <p:cNvPr id="5" name="Picture 4" descr="A picture containing outdoor, sky, nature, light&#10;&#10;Description automatically generated">
            <a:extLst>
              <a:ext uri="{FF2B5EF4-FFF2-40B4-BE49-F238E27FC236}">
                <a16:creationId xmlns:a16="http://schemas.microsoft.com/office/drawing/2014/main" id="{F8D105A8-5AF8-4E36-AE64-33488107E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6887678" y="1071563"/>
            <a:ext cx="4898655" cy="5462427"/>
          </a:xfrm>
          <a:prstGeom prst="rect">
            <a:avLst/>
          </a:prstGeom>
        </p:spPr>
      </p:pic>
      <p:pic>
        <p:nvPicPr>
          <p:cNvPr id="9" name="Picture 8" descr="A group of people standing in front of power lines&#10;&#10;Description automatically generated with medium confidence">
            <a:extLst>
              <a:ext uri="{FF2B5EF4-FFF2-40B4-BE49-F238E27FC236}">
                <a16:creationId xmlns:a16="http://schemas.microsoft.com/office/drawing/2014/main" id="{883A2D81-07EC-4411-BBE2-0F2978829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5" y="2218543"/>
            <a:ext cx="6467417" cy="4315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78E498-2C60-4CDD-B02E-366907929769}"/>
              </a:ext>
            </a:extLst>
          </p:cNvPr>
          <p:cNvSpPr txBox="1"/>
          <p:nvPr/>
        </p:nvSpPr>
        <p:spPr>
          <a:xfrm>
            <a:off x="1017690" y="6488668"/>
            <a:ext cx="514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SAO and NASA TEMPO Team Members At Launch Pad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449C72-89DF-4569-B6DD-129C26A3BA1F}"/>
              </a:ext>
            </a:extLst>
          </p:cNvPr>
          <p:cNvSpPr txBox="1"/>
          <p:nvPr/>
        </p:nvSpPr>
        <p:spPr>
          <a:xfrm>
            <a:off x="7006142" y="6508534"/>
            <a:ext cx="466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TEMPO Launch (Photo Credit: Carey Plemmons)</a:t>
            </a:r>
          </a:p>
        </p:txBody>
      </p:sp>
    </p:spTree>
    <p:extLst>
      <p:ext uri="{BB962C8B-B14F-4D97-AF65-F5344CB8AC3E}">
        <p14:creationId xmlns:p14="http://schemas.microsoft.com/office/powerpoint/2010/main" val="264683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Commissioning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4013" y="1268414"/>
            <a:ext cx="11499850" cy="296299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IS-40e will be checked out at 91.0W longitude before TEMPO commissioning begins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Commissioning has two parts, </a:t>
            </a:r>
            <a:r>
              <a:rPr lang="en-US" sz="1700" u="sng" dirty="0"/>
              <a:t>Activation</a:t>
            </a:r>
            <a:r>
              <a:rPr lang="en-US" sz="1700" dirty="0"/>
              <a:t> and </a:t>
            </a:r>
            <a:r>
              <a:rPr lang="en-US" sz="1700" u="sng" dirty="0"/>
              <a:t>Instrument Characterization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Once commissioning begins, First Light and the opening of the Calibration Wheel will not occur until the S/C has outgassed for approximately 110-120 days since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Normal operations and data processing will begin approximately 6 months after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Data will begin to be publicly available within 2-6 months after PLAR (8-12 months after launch) depending on the level of data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Details of the commissioning activities are captured in the TEMPO Commissioning Plan and TEMPO Commissioning Timeline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13962E-130C-47BB-A3DD-A2AE32AF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1205"/>
            <a:ext cx="12192000" cy="31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28D32-4F55-4767-9F9B-8DA5EB45F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Project Organization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15BB0C-4454-411B-BCCA-58743A14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37" y="1517350"/>
            <a:ext cx="7147486" cy="50612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FBB60F-46F0-4147-AB11-5E312AA8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23" y="2620530"/>
            <a:ext cx="1005840" cy="7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4DF70C-A29B-4F20-9C0F-EB38A02BC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175" y="1631945"/>
            <a:ext cx="9144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A48C492-A965-4EC6-90B6-D81F176C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337" y="1784502"/>
            <a:ext cx="1404937" cy="5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451C2EB-CA4F-4880-A9C1-8585EBD8F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023" y="3558175"/>
            <a:ext cx="1005840" cy="9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2DD6F14-617F-44DC-BF35-936B41F6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612" y="4760304"/>
            <a:ext cx="2506662" cy="4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2E67717-D8D2-413D-BE59-9A7EC4B3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43" y="5439910"/>
            <a:ext cx="2336801" cy="6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D04B53-E711-4B5B-B94F-82D834FB7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TEMPO </a:t>
            </a:r>
            <a:r>
              <a:rPr lang="en-US"/>
              <a:t>Project Organization Post PLAR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3CF03B6-F8CA-49C9-BC16-77B54026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67" y="1575303"/>
            <a:ext cx="8122233" cy="4104843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9F771DCB-B986-43FE-B951-7EE39C52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12" y="2620530"/>
            <a:ext cx="1005840" cy="7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B29C8659-2C88-4F9D-B888-86886AE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" y="2620530"/>
            <a:ext cx="914400" cy="9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96160CA8-BF12-4729-B0B7-69B16447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87" y="2773087"/>
            <a:ext cx="1404937" cy="5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2412A52D-F455-43FF-9093-DE35AC5A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" y="5014662"/>
            <a:ext cx="1005840" cy="9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063AF6F-302C-4F80-A715-3A2D4C01C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01" y="4521607"/>
            <a:ext cx="2506662" cy="4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B5E83E07-89D7-4211-A9E7-4EB9CE1B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32" y="5201213"/>
            <a:ext cx="2336801" cy="60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B4989D-017C-4EEA-9C25-5F7840F4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345" y="2398660"/>
            <a:ext cx="2747309" cy="25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3260</TotalTime>
  <Words>256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Mike Newchurch</cp:lastModifiedBy>
  <cp:revision>215</cp:revision>
  <dcterms:created xsi:type="dcterms:W3CDTF">2020-05-12T18:08:23Z</dcterms:created>
  <dcterms:modified xsi:type="dcterms:W3CDTF">2023-05-01T23:26:36Z</dcterms:modified>
</cp:coreProperties>
</file>